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80" d="100"/>
          <a:sy n="80" d="100"/>
        </p:scale>
        <p:origin x="1958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82F61-F0EA-4B6E-8880-A143AA22CF08}" type="datetimeFigureOut">
              <a:rPr lang="sv-SE" smtClean="0"/>
              <a:t>2019-09-04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A559-34CB-4BF3-8474-ECB73CF1221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12372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82F61-F0EA-4B6E-8880-A143AA22CF08}" type="datetimeFigureOut">
              <a:rPr lang="sv-SE" smtClean="0"/>
              <a:t>2019-09-04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A559-34CB-4BF3-8474-ECB73CF1221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1726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82F61-F0EA-4B6E-8880-A143AA22CF08}" type="datetimeFigureOut">
              <a:rPr lang="sv-SE" smtClean="0"/>
              <a:t>2019-09-04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A559-34CB-4BF3-8474-ECB73CF1221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10269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82F61-F0EA-4B6E-8880-A143AA22CF08}" type="datetimeFigureOut">
              <a:rPr lang="sv-SE" smtClean="0"/>
              <a:t>2019-09-04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A559-34CB-4BF3-8474-ECB73CF1221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10966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82F61-F0EA-4B6E-8880-A143AA22CF08}" type="datetimeFigureOut">
              <a:rPr lang="sv-SE" smtClean="0"/>
              <a:t>2019-09-04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A559-34CB-4BF3-8474-ECB73CF1221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87355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82F61-F0EA-4B6E-8880-A143AA22CF08}" type="datetimeFigureOut">
              <a:rPr lang="sv-SE" smtClean="0"/>
              <a:t>2019-09-04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A559-34CB-4BF3-8474-ECB73CF1221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82144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82F61-F0EA-4B6E-8880-A143AA22CF08}" type="datetimeFigureOut">
              <a:rPr lang="sv-SE" smtClean="0"/>
              <a:t>2019-09-04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A559-34CB-4BF3-8474-ECB73CF1221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97159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82F61-F0EA-4B6E-8880-A143AA22CF08}" type="datetimeFigureOut">
              <a:rPr lang="sv-SE" smtClean="0"/>
              <a:t>2019-09-04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A559-34CB-4BF3-8474-ECB73CF1221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0752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82F61-F0EA-4B6E-8880-A143AA22CF08}" type="datetimeFigureOut">
              <a:rPr lang="sv-SE" smtClean="0"/>
              <a:t>2019-09-04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A559-34CB-4BF3-8474-ECB73CF1221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7449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82F61-F0EA-4B6E-8880-A143AA22CF08}" type="datetimeFigureOut">
              <a:rPr lang="sv-SE" smtClean="0"/>
              <a:t>2019-09-04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A559-34CB-4BF3-8474-ECB73CF1221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88065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82F61-F0EA-4B6E-8880-A143AA22CF08}" type="datetimeFigureOut">
              <a:rPr lang="sv-SE" smtClean="0"/>
              <a:t>2019-09-04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A559-34CB-4BF3-8474-ECB73CF1221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20262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82F61-F0EA-4B6E-8880-A143AA22CF08}" type="datetimeFigureOut">
              <a:rPr lang="sv-SE" smtClean="0"/>
              <a:t>2019-09-04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7A559-34CB-4BF3-8474-ECB73CF1221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288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upp 64">
            <a:extLst>
              <a:ext uri="{FF2B5EF4-FFF2-40B4-BE49-F238E27FC236}">
                <a16:creationId xmlns:a16="http://schemas.microsoft.com/office/drawing/2014/main" id="{1D886737-FBA0-4372-9915-C6EC4C40EE23}"/>
              </a:ext>
            </a:extLst>
          </p:cNvPr>
          <p:cNvGrpSpPr/>
          <p:nvPr/>
        </p:nvGrpSpPr>
        <p:grpSpPr>
          <a:xfrm>
            <a:off x="2339752" y="553284"/>
            <a:ext cx="5876158" cy="5721852"/>
            <a:chOff x="2339752" y="553284"/>
            <a:chExt cx="5876158" cy="5721852"/>
          </a:xfrm>
        </p:grpSpPr>
        <p:grpSp>
          <p:nvGrpSpPr>
            <p:cNvPr id="13" name="Grupp 12">
              <a:extLst>
                <a:ext uri="{FF2B5EF4-FFF2-40B4-BE49-F238E27FC236}">
                  <a16:creationId xmlns:a16="http://schemas.microsoft.com/office/drawing/2014/main" id="{4A0F617D-37D3-4BC5-BCF0-127B4FC734E0}"/>
                </a:ext>
              </a:extLst>
            </p:cNvPr>
            <p:cNvGrpSpPr/>
            <p:nvPr/>
          </p:nvGrpSpPr>
          <p:grpSpPr>
            <a:xfrm>
              <a:off x="2339752" y="553284"/>
              <a:ext cx="4202136" cy="5607415"/>
              <a:chOff x="2329900" y="620688"/>
              <a:chExt cx="4202136" cy="5607415"/>
            </a:xfrm>
          </p:grpSpPr>
          <p:sp>
            <p:nvSpPr>
              <p:cNvPr id="21" name="Frihandsfigur: Form 20">
                <a:extLst>
                  <a:ext uri="{FF2B5EF4-FFF2-40B4-BE49-F238E27FC236}">
                    <a16:creationId xmlns:a16="http://schemas.microsoft.com/office/drawing/2014/main" id="{4372EEBA-5106-4A62-B5DB-A292E091AAAB}"/>
                  </a:ext>
                </a:extLst>
              </p:cNvPr>
              <p:cNvSpPr/>
              <p:nvPr/>
            </p:nvSpPr>
            <p:spPr>
              <a:xfrm>
                <a:off x="3364389" y="620688"/>
                <a:ext cx="1701751" cy="850875"/>
              </a:xfrm>
              <a:custGeom>
                <a:avLst/>
                <a:gdLst>
                  <a:gd name="connsiteX0" fmla="*/ 0 w 1701751"/>
                  <a:gd name="connsiteY0" fmla="*/ 0 h 850875"/>
                  <a:gd name="connsiteX1" fmla="*/ 1701751 w 1701751"/>
                  <a:gd name="connsiteY1" fmla="*/ 0 h 850875"/>
                  <a:gd name="connsiteX2" fmla="*/ 1701751 w 1701751"/>
                  <a:gd name="connsiteY2" fmla="*/ 850875 h 850875"/>
                  <a:gd name="connsiteX3" fmla="*/ 0 w 1701751"/>
                  <a:gd name="connsiteY3" fmla="*/ 850875 h 850875"/>
                  <a:gd name="connsiteX4" fmla="*/ 0 w 1701751"/>
                  <a:gd name="connsiteY4" fmla="*/ 0 h 850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01751" h="850875">
                    <a:moveTo>
                      <a:pt x="0" y="0"/>
                    </a:moveTo>
                    <a:lnTo>
                      <a:pt x="1701751" y="0"/>
                    </a:lnTo>
                    <a:lnTo>
                      <a:pt x="1701751" y="850875"/>
                    </a:lnTo>
                    <a:lnTo>
                      <a:pt x="0" y="8508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985" tIns="6985" rIns="6985" bIns="6985" numCol="1" spcCol="1270" anchor="ctr" anchorCtr="0">
                <a:noAutofit/>
              </a:bodyPr>
              <a:lstStyle/>
              <a:p>
                <a:pPr marL="0" lvl="0" indent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sv-SE" sz="1400" b="1" kern="1200" dirty="0"/>
                  <a:t>Elsa Eriksson, 89</a:t>
                </a:r>
              </a:p>
            </p:txBody>
          </p:sp>
          <p:sp>
            <p:nvSpPr>
              <p:cNvPr id="22" name="Frihandsfigur: Form 21">
                <a:extLst>
                  <a:ext uri="{FF2B5EF4-FFF2-40B4-BE49-F238E27FC236}">
                    <a16:creationId xmlns:a16="http://schemas.microsoft.com/office/drawing/2014/main" id="{FBD4984B-8797-4ED4-9DF7-247B72EC8FA7}"/>
                  </a:ext>
                </a:extLst>
              </p:cNvPr>
              <p:cNvSpPr/>
              <p:nvPr/>
            </p:nvSpPr>
            <p:spPr>
              <a:xfrm>
                <a:off x="4351053" y="1773018"/>
                <a:ext cx="1795271" cy="830554"/>
              </a:xfrm>
              <a:custGeom>
                <a:avLst/>
                <a:gdLst>
                  <a:gd name="connsiteX0" fmla="*/ 0 w 1701751"/>
                  <a:gd name="connsiteY0" fmla="*/ 0 h 850875"/>
                  <a:gd name="connsiteX1" fmla="*/ 1701751 w 1701751"/>
                  <a:gd name="connsiteY1" fmla="*/ 0 h 850875"/>
                  <a:gd name="connsiteX2" fmla="*/ 1701751 w 1701751"/>
                  <a:gd name="connsiteY2" fmla="*/ 850875 h 850875"/>
                  <a:gd name="connsiteX3" fmla="*/ 0 w 1701751"/>
                  <a:gd name="connsiteY3" fmla="*/ 850875 h 850875"/>
                  <a:gd name="connsiteX4" fmla="*/ 0 w 1701751"/>
                  <a:gd name="connsiteY4" fmla="*/ 0 h 850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01751" h="850875">
                    <a:moveTo>
                      <a:pt x="0" y="0"/>
                    </a:moveTo>
                    <a:lnTo>
                      <a:pt x="1701751" y="0"/>
                    </a:lnTo>
                    <a:lnTo>
                      <a:pt x="1701751" y="850875"/>
                    </a:lnTo>
                    <a:lnTo>
                      <a:pt x="0" y="8508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985" tIns="6985" rIns="6985" bIns="6985" numCol="1" spcCol="1270" anchor="ctr" anchorCtr="0">
                <a:noAutofit/>
              </a:bodyPr>
              <a:lstStyle/>
              <a:p>
                <a:pPr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sv-SE" sz="1400" b="1" dirty="0"/>
                  <a:t>Hillevi Stensson 57 </a:t>
                </a:r>
              </a:p>
              <a:p>
                <a:pPr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sv-SE" sz="1400" b="1" dirty="0" err="1"/>
                  <a:t>sm</a:t>
                </a:r>
                <a:r>
                  <a:rPr lang="sv-SE" sz="1400" b="1" dirty="0"/>
                  <a:t> Jörgen </a:t>
                </a:r>
                <a:r>
                  <a:rPr lang="sv-SE" sz="1400" b="1" dirty="0" err="1"/>
                  <a:t>Schytte</a:t>
                </a:r>
                <a:r>
                  <a:rPr lang="sv-SE" sz="1400" b="1" dirty="0"/>
                  <a:t>, 62</a:t>
                </a:r>
              </a:p>
            </p:txBody>
          </p:sp>
          <p:sp>
            <p:nvSpPr>
              <p:cNvPr id="23" name="Frihandsfigur: Form 22">
                <a:extLst>
                  <a:ext uri="{FF2B5EF4-FFF2-40B4-BE49-F238E27FC236}">
                    <a16:creationId xmlns:a16="http://schemas.microsoft.com/office/drawing/2014/main" id="{1F638324-C6F4-4442-8AC8-4C000AA79EF1}"/>
                  </a:ext>
                </a:extLst>
              </p:cNvPr>
              <p:cNvSpPr/>
              <p:nvPr/>
            </p:nvSpPr>
            <p:spPr>
              <a:xfrm>
                <a:off x="4830285" y="2960740"/>
                <a:ext cx="1701751" cy="850875"/>
              </a:xfrm>
              <a:custGeom>
                <a:avLst/>
                <a:gdLst>
                  <a:gd name="connsiteX0" fmla="*/ 0 w 1701751"/>
                  <a:gd name="connsiteY0" fmla="*/ 0 h 850875"/>
                  <a:gd name="connsiteX1" fmla="*/ 1701751 w 1701751"/>
                  <a:gd name="connsiteY1" fmla="*/ 0 h 850875"/>
                  <a:gd name="connsiteX2" fmla="*/ 1701751 w 1701751"/>
                  <a:gd name="connsiteY2" fmla="*/ 850875 h 850875"/>
                  <a:gd name="connsiteX3" fmla="*/ 0 w 1701751"/>
                  <a:gd name="connsiteY3" fmla="*/ 850875 h 850875"/>
                  <a:gd name="connsiteX4" fmla="*/ 0 w 1701751"/>
                  <a:gd name="connsiteY4" fmla="*/ 0 h 850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01751" h="850875">
                    <a:moveTo>
                      <a:pt x="0" y="0"/>
                    </a:moveTo>
                    <a:lnTo>
                      <a:pt x="1701751" y="0"/>
                    </a:lnTo>
                    <a:lnTo>
                      <a:pt x="1701751" y="850875"/>
                    </a:lnTo>
                    <a:lnTo>
                      <a:pt x="0" y="8508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985" tIns="6985" rIns="6985" bIns="6985" numCol="1" spcCol="1270" anchor="ctr" anchorCtr="0">
                <a:noAutofit/>
              </a:bodyPr>
              <a:lstStyle/>
              <a:p>
                <a:pPr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sv-SE" sz="1400" b="1" dirty="0"/>
                  <a:t>Anneli Lindberg, 28 </a:t>
                </a:r>
              </a:p>
              <a:p>
                <a:pPr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sv-SE" sz="1400" b="1" dirty="0"/>
                  <a:t>gm Ronny, 31</a:t>
                </a:r>
              </a:p>
              <a:p>
                <a:pPr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sv-SE" sz="1200" b="1" dirty="0"/>
                  <a:t>Lillan, Jens</a:t>
                </a:r>
              </a:p>
            </p:txBody>
          </p:sp>
          <p:sp>
            <p:nvSpPr>
              <p:cNvPr id="24" name="Frihandsfigur: Form 23">
                <a:extLst>
                  <a:ext uri="{FF2B5EF4-FFF2-40B4-BE49-F238E27FC236}">
                    <a16:creationId xmlns:a16="http://schemas.microsoft.com/office/drawing/2014/main" id="{F7B94D4F-5259-4206-AD94-690798769D95}"/>
                  </a:ext>
                </a:extLst>
              </p:cNvPr>
              <p:cNvSpPr/>
              <p:nvPr/>
            </p:nvSpPr>
            <p:spPr>
              <a:xfrm>
                <a:off x="4816117" y="4168984"/>
                <a:ext cx="1701751" cy="850875"/>
              </a:xfrm>
              <a:custGeom>
                <a:avLst/>
                <a:gdLst>
                  <a:gd name="connsiteX0" fmla="*/ 0 w 1701751"/>
                  <a:gd name="connsiteY0" fmla="*/ 0 h 850875"/>
                  <a:gd name="connsiteX1" fmla="*/ 1701751 w 1701751"/>
                  <a:gd name="connsiteY1" fmla="*/ 0 h 850875"/>
                  <a:gd name="connsiteX2" fmla="*/ 1701751 w 1701751"/>
                  <a:gd name="connsiteY2" fmla="*/ 850875 h 850875"/>
                  <a:gd name="connsiteX3" fmla="*/ 0 w 1701751"/>
                  <a:gd name="connsiteY3" fmla="*/ 850875 h 850875"/>
                  <a:gd name="connsiteX4" fmla="*/ 0 w 1701751"/>
                  <a:gd name="connsiteY4" fmla="*/ 0 h 850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01751" h="850875">
                    <a:moveTo>
                      <a:pt x="0" y="0"/>
                    </a:moveTo>
                    <a:lnTo>
                      <a:pt x="1701751" y="0"/>
                    </a:lnTo>
                    <a:lnTo>
                      <a:pt x="1701751" y="850875"/>
                    </a:lnTo>
                    <a:lnTo>
                      <a:pt x="0" y="8508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985" tIns="6985" rIns="6985" bIns="6985" numCol="1" spcCol="1270" anchor="ctr" anchorCtr="0">
                <a:noAutofit/>
              </a:bodyPr>
              <a:lstStyle/>
              <a:p>
                <a:pPr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sv-SE" sz="1400" b="1" dirty="0"/>
                  <a:t>Jimmy Eriksson, 23 </a:t>
                </a:r>
              </a:p>
            </p:txBody>
          </p:sp>
          <p:sp>
            <p:nvSpPr>
              <p:cNvPr id="26" name="Frihandsfigur: Form 25">
                <a:extLst>
                  <a:ext uri="{FF2B5EF4-FFF2-40B4-BE49-F238E27FC236}">
                    <a16:creationId xmlns:a16="http://schemas.microsoft.com/office/drawing/2014/main" id="{3F3E3944-E2C5-45CD-9217-30D83739048D}"/>
                  </a:ext>
                </a:extLst>
              </p:cNvPr>
              <p:cNvSpPr/>
              <p:nvPr/>
            </p:nvSpPr>
            <p:spPr>
              <a:xfrm>
                <a:off x="2634020" y="2960740"/>
                <a:ext cx="1921717" cy="850875"/>
              </a:xfrm>
              <a:custGeom>
                <a:avLst/>
                <a:gdLst>
                  <a:gd name="connsiteX0" fmla="*/ 0 w 1701751"/>
                  <a:gd name="connsiteY0" fmla="*/ 0 h 850875"/>
                  <a:gd name="connsiteX1" fmla="*/ 1701751 w 1701751"/>
                  <a:gd name="connsiteY1" fmla="*/ 0 h 850875"/>
                  <a:gd name="connsiteX2" fmla="*/ 1701751 w 1701751"/>
                  <a:gd name="connsiteY2" fmla="*/ 850875 h 850875"/>
                  <a:gd name="connsiteX3" fmla="*/ 0 w 1701751"/>
                  <a:gd name="connsiteY3" fmla="*/ 850875 h 850875"/>
                  <a:gd name="connsiteX4" fmla="*/ 0 w 1701751"/>
                  <a:gd name="connsiteY4" fmla="*/ 0 h 850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01751" h="850875">
                    <a:moveTo>
                      <a:pt x="0" y="0"/>
                    </a:moveTo>
                    <a:lnTo>
                      <a:pt x="1701751" y="0"/>
                    </a:lnTo>
                    <a:lnTo>
                      <a:pt x="1701751" y="850875"/>
                    </a:lnTo>
                    <a:lnTo>
                      <a:pt x="0" y="85087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985" tIns="6985" rIns="6985" bIns="6985" numCol="1" spcCol="1270" anchor="ctr" anchorCtr="0">
                <a:noAutofit/>
              </a:bodyPr>
              <a:lstStyle/>
              <a:p>
                <a:pPr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sv-SE" sz="1400" b="1" dirty="0">
                    <a:solidFill>
                      <a:schemeClr val="tx1"/>
                    </a:solidFill>
                  </a:rPr>
                  <a:t>Annika Malm, 46 </a:t>
                </a:r>
              </a:p>
              <a:p>
                <a:pPr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sv-SE" sz="1400" b="1" dirty="0">
                    <a:solidFill>
                      <a:schemeClr val="tx1"/>
                    </a:solidFill>
                  </a:rPr>
                  <a:t>gm Kjell, 49</a:t>
                </a:r>
              </a:p>
              <a:p>
                <a:pPr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sv-SE" sz="1400" b="1" dirty="0">
                    <a:solidFill>
                      <a:schemeClr val="tx1"/>
                    </a:solidFill>
                  </a:rPr>
                  <a:t>Tre barn</a:t>
                </a:r>
              </a:p>
            </p:txBody>
          </p:sp>
          <p:sp>
            <p:nvSpPr>
              <p:cNvPr id="27" name="Frihandsfigur: Form 26">
                <a:extLst>
                  <a:ext uri="{FF2B5EF4-FFF2-40B4-BE49-F238E27FC236}">
                    <a16:creationId xmlns:a16="http://schemas.microsoft.com/office/drawing/2014/main" id="{D33DF68A-CEC3-4153-88B1-23B0B64D503C}"/>
                  </a:ext>
                </a:extLst>
              </p:cNvPr>
              <p:cNvSpPr/>
              <p:nvPr/>
            </p:nvSpPr>
            <p:spPr>
              <a:xfrm>
                <a:off x="2634020" y="4168984"/>
                <a:ext cx="1921717" cy="850875"/>
              </a:xfrm>
              <a:custGeom>
                <a:avLst/>
                <a:gdLst>
                  <a:gd name="connsiteX0" fmla="*/ 0 w 1701751"/>
                  <a:gd name="connsiteY0" fmla="*/ 0 h 850875"/>
                  <a:gd name="connsiteX1" fmla="*/ 1701751 w 1701751"/>
                  <a:gd name="connsiteY1" fmla="*/ 0 h 850875"/>
                  <a:gd name="connsiteX2" fmla="*/ 1701751 w 1701751"/>
                  <a:gd name="connsiteY2" fmla="*/ 850875 h 850875"/>
                  <a:gd name="connsiteX3" fmla="*/ 0 w 1701751"/>
                  <a:gd name="connsiteY3" fmla="*/ 850875 h 850875"/>
                  <a:gd name="connsiteX4" fmla="*/ 0 w 1701751"/>
                  <a:gd name="connsiteY4" fmla="*/ 0 h 850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01751" h="850875">
                    <a:moveTo>
                      <a:pt x="0" y="0"/>
                    </a:moveTo>
                    <a:lnTo>
                      <a:pt x="1701751" y="0"/>
                    </a:lnTo>
                    <a:lnTo>
                      <a:pt x="1701751" y="850875"/>
                    </a:lnTo>
                    <a:lnTo>
                      <a:pt x="0" y="85087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985" tIns="6985" rIns="6985" bIns="6985" numCol="1" spcCol="1270" anchor="ctr" anchorCtr="0">
                <a:noAutofit/>
              </a:bodyPr>
              <a:lstStyle/>
              <a:p>
                <a:pPr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sv-SE" sz="1400" b="1" dirty="0">
                    <a:solidFill>
                      <a:schemeClr val="tx1"/>
                    </a:solidFill>
                  </a:rPr>
                  <a:t>Mats Eriksson, 43 </a:t>
                </a:r>
              </a:p>
              <a:p>
                <a:pPr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sv-SE" sz="1400" b="1" dirty="0">
                    <a:solidFill>
                      <a:schemeClr val="tx1"/>
                    </a:solidFill>
                  </a:rPr>
                  <a:t>gm Cathrine, 42</a:t>
                </a:r>
              </a:p>
              <a:p>
                <a:pPr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sv-SE" sz="1400" b="1" dirty="0">
                    <a:solidFill>
                      <a:schemeClr val="tx1"/>
                    </a:solidFill>
                  </a:rPr>
                  <a:t>Tre barn</a:t>
                </a:r>
              </a:p>
            </p:txBody>
          </p:sp>
          <p:sp>
            <p:nvSpPr>
              <p:cNvPr id="25" name="Frihandsfigur: Form 24">
                <a:extLst>
                  <a:ext uri="{FF2B5EF4-FFF2-40B4-BE49-F238E27FC236}">
                    <a16:creationId xmlns:a16="http://schemas.microsoft.com/office/drawing/2014/main" id="{710D3505-7200-4930-B61C-1978B51A7A63}"/>
                  </a:ext>
                </a:extLst>
              </p:cNvPr>
              <p:cNvSpPr/>
              <p:nvPr/>
            </p:nvSpPr>
            <p:spPr>
              <a:xfrm>
                <a:off x="2329900" y="1752698"/>
                <a:ext cx="1701751" cy="850875"/>
              </a:xfrm>
              <a:custGeom>
                <a:avLst/>
                <a:gdLst>
                  <a:gd name="connsiteX0" fmla="*/ 0 w 1701751"/>
                  <a:gd name="connsiteY0" fmla="*/ 0 h 850875"/>
                  <a:gd name="connsiteX1" fmla="*/ 1701751 w 1701751"/>
                  <a:gd name="connsiteY1" fmla="*/ 0 h 850875"/>
                  <a:gd name="connsiteX2" fmla="*/ 1701751 w 1701751"/>
                  <a:gd name="connsiteY2" fmla="*/ 850875 h 850875"/>
                  <a:gd name="connsiteX3" fmla="*/ 0 w 1701751"/>
                  <a:gd name="connsiteY3" fmla="*/ 850875 h 850875"/>
                  <a:gd name="connsiteX4" fmla="*/ 0 w 1701751"/>
                  <a:gd name="connsiteY4" fmla="*/ 0 h 850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01751" h="850875">
                    <a:moveTo>
                      <a:pt x="0" y="0"/>
                    </a:moveTo>
                    <a:lnTo>
                      <a:pt x="1701751" y="0"/>
                    </a:lnTo>
                    <a:lnTo>
                      <a:pt x="1701751" y="850875"/>
                    </a:lnTo>
                    <a:lnTo>
                      <a:pt x="0" y="8508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985" tIns="6985" rIns="6985" bIns="6985" numCol="1" spcCol="1270" anchor="ctr" anchorCtr="0">
                <a:noAutofit/>
              </a:bodyPr>
              <a:lstStyle/>
              <a:p>
                <a:pPr marL="0" lvl="0" indent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sv-SE" sz="1400" b="1" kern="1200" dirty="0">
                    <a:solidFill>
                      <a:schemeClr val="tx1"/>
                    </a:solidFill>
                  </a:rPr>
                  <a:t>Sture Eriksson, 68 </a:t>
                </a:r>
              </a:p>
              <a:p>
                <a:pPr marL="0" lvl="0" indent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sv-SE" sz="1400" b="1" kern="1200" dirty="0">
                    <a:solidFill>
                      <a:schemeClr val="tx1"/>
                    </a:solidFill>
                  </a:rPr>
                  <a:t>gm Britta, 65</a:t>
                </a:r>
                <a:endParaRPr lang="sv-SE" sz="1100" b="1" kern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Frihandsfigur: Form 27">
                <a:extLst>
                  <a:ext uri="{FF2B5EF4-FFF2-40B4-BE49-F238E27FC236}">
                    <a16:creationId xmlns:a16="http://schemas.microsoft.com/office/drawing/2014/main" id="{4DBFE7F0-128D-4CFF-8680-8E636CFBB0C9}"/>
                  </a:ext>
                </a:extLst>
              </p:cNvPr>
              <p:cNvSpPr/>
              <p:nvPr/>
            </p:nvSpPr>
            <p:spPr>
              <a:xfrm>
                <a:off x="2634020" y="5377228"/>
                <a:ext cx="1921719" cy="850875"/>
              </a:xfrm>
              <a:custGeom>
                <a:avLst/>
                <a:gdLst>
                  <a:gd name="connsiteX0" fmla="*/ 0 w 1921719"/>
                  <a:gd name="connsiteY0" fmla="*/ 0 h 850875"/>
                  <a:gd name="connsiteX1" fmla="*/ 1921719 w 1921719"/>
                  <a:gd name="connsiteY1" fmla="*/ 0 h 850875"/>
                  <a:gd name="connsiteX2" fmla="*/ 1921719 w 1921719"/>
                  <a:gd name="connsiteY2" fmla="*/ 850875 h 850875"/>
                  <a:gd name="connsiteX3" fmla="*/ 0 w 1921719"/>
                  <a:gd name="connsiteY3" fmla="*/ 850875 h 850875"/>
                  <a:gd name="connsiteX4" fmla="*/ 0 w 1921719"/>
                  <a:gd name="connsiteY4" fmla="*/ 0 h 850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1719" h="850875">
                    <a:moveTo>
                      <a:pt x="0" y="0"/>
                    </a:moveTo>
                    <a:lnTo>
                      <a:pt x="1921719" y="0"/>
                    </a:lnTo>
                    <a:lnTo>
                      <a:pt x="1921719" y="850875"/>
                    </a:lnTo>
                    <a:lnTo>
                      <a:pt x="0" y="8508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985" tIns="6985" rIns="6985" bIns="6985" numCol="1" spcCol="1270" anchor="ctr" anchorCtr="0">
                <a:noAutofit/>
              </a:bodyPr>
              <a:lstStyle/>
              <a:p>
                <a:pPr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sv-SE" sz="1400" b="1" dirty="0"/>
                  <a:t>Anders Eriksson, 33 </a:t>
                </a:r>
              </a:p>
              <a:p>
                <a:pPr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sv-SE" sz="1400" b="1" dirty="0" err="1"/>
                  <a:t>sm</a:t>
                </a:r>
                <a:r>
                  <a:rPr lang="sv-SE" sz="1400" b="1" dirty="0"/>
                  <a:t> Sophia Hagström, 43</a:t>
                </a:r>
              </a:p>
              <a:p>
                <a:pPr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sv-SE" sz="1100" b="1" dirty="0"/>
                  <a:t>Emma</a:t>
                </a:r>
              </a:p>
            </p:txBody>
          </p:sp>
        </p:grpSp>
        <p:grpSp>
          <p:nvGrpSpPr>
            <p:cNvPr id="29" name="Grupp 28">
              <a:extLst>
                <a:ext uri="{FF2B5EF4-FFF2-40B4-BE49-F238E27FC236}">
                  <a16:creationId xmlns:a16="http://schemas.microsoft.com/office/drawing/2014/main" id="{3CF5B092-A7AF-4B5E-863C-01049C1B6425}"/>
                </a:ext>
              </a:extLst>
            </p:cNvPr>
            <p:cNvGrpSpPr/>
            <p:nvPr/>
          </p:nvGrpSpPr>
          <p:grpSpPr>
            <a:xfrm>
              <a:off x="6666779" y="582863"/>
              <a:ext cx="1549131" cy="5692273"/>
              <a:chOff x="6660232" y="692695"/>
              <a:chExt cx="1549131" cy="5692273"/>
            </a:xfrm>
          </p:grpSpPr>
          <p:sp>
            <p:nvSpPr>
              <p:cNvPr id="30" name="textruta 29">
                <a:extLst>
                  <a:ext uri="{FF2B5EF4-FFF2-40B4-BE49-F238E27FC236}">
                    <a16:creationId xmlns:a16="http://schemas.microsoft.com/office/drawing/2014/main" id="{BFF2FD26-F766-4A85-8D27-55FFAC4D40B0}"/>
                  </a:ext>
                </a:extLst>
              </p:cNvPr>
              <p:cNvSpPr txBox="1"/>
              <p:nvPr/>
            </p:nvSpPr>
            <p:spPr>
              <a:xfrm>
                <a:off x="6660232" y="2038207"/>
                <a:ext cx="1520794" cy="73866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sv-SE"/>
                </a:defPPr>
                <a:lvl1pPr>
                  <a:defRPr sz="1400" b="1"/>
                </a:lvl1pPr>
              </a:lstStyle>
              <a:p>
                <a:r>
                  <a:rPr lang="sv-SE" dirty="0"/>
                  <a:t>Anastasia, Jörgens</a:t>
                </a:r>
              </a:p>
              <a:p>
                <a:r>
                  <a:rPr lang="sv-SE" dirty="0"/>
                  <a:t>älskarinna</a:t>
                </a:r>
              </a:p>
            </p:txBody>
          </p:sp>
          <p:sp>
            <p:nvSpPr>
              <p:cNvPr id="31" name="textruta 30">
                <a:extLst>
                  <a:ext uri="{FF2B5EF4-FFF2-40B4-BE49-F238E27FC236}">
                    <a16:creationId xmlns:a16="http://schemas.microsoft.com/office/drawing/2014/main" id="{A6F12023-708E-4554-B321-B1B3B640E17E}"/>
                  </a:ext>
                </a:extLst>
              </p:cNvPr>
              <p:cNvSpPr txBox="1"/>
              <p:nvPr/>
            </p:nvSpPr>
            <p:spPr>
              <a:xfrm>
                <a:off x="6688569" y="2996952"/>
                <a:ext cx="1520794" cy="5232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sv-SE"/>
                </a:defPPr>
                <a:lvl1pPr>
                  <a:defRPr sz="1400" b="1"/>
                </a:lvl1pPr>
              </a:lstStyle>
              <a:p>
                <a:r>
                  <a:rPr lang="sv-SE" dirty="0"/>
                  <a:t>Björn,  Annelis kollega</a:t>
                </a:r>
              </a:p>
            </p:txBody>
          </p:sp>
          <p:sp>
            <p:nvSpPr>
              <p:cNvPr id="32" name="textruta 31">
                <a:extLst>
                  <a:ext uri="{FF2B5EF4-FFF2-40B4-BE49-F238E27FC236}">
                    <a16:creationId xmlns:a16="http://schemas.microsoft.com/office/drawing/2014/main" id="{CE8B3334-8495-4107-9EB4-C491FD6F9C13}"/>
                  </a:ext>
                </a:extLst>
              </p:cNvPr>
              <p:cNvSpPr txBox="1"/>
              <p:nvPr/>
            </p:nvSpPr>
            <p:spPr>
              <a:xfrm>
                <a:off x="6660232" y="692695"/>
                <a:ext cx="1520794" cy="5232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sv-SE" sz="1400" b="1" dirty="0"/>
                  <a:t>Anna,  Olivia</a:t>
                </a:r>
              </a:p>
              <a:p>
                <a:r>
                  <a:rPr lang="sv-SE" sz="1400" b="1" dirty="0"/>
                  <a:t>hemtjänsten</a:t>
                </a:r>
              </a:p>
            </p:txBody>
          </p:sp>
          <p:sp>
            <p:nvSpPr>
              <p:cNvPr id="33" name="textruta 32">
                <a:extLst>
                  <a:ext uri="{FF2B5EF4-FFF2-40B4-BE49-F238E27FC236}">
                    <a16:creationId xmlns:a16="http://schemas.microsoft.com/office/drawing/2014/main" id="{2A652D14-D57D-48FC-86FE-548D014762E9}"/>
                  </a:ext>
                </a:extLst>
              </p:cNvPr>
              <p:cNvSpPr txBox="1"/>
              <p:nvPr/>
            </p:nvSpPr>
            <p:spPr>
              <a:xfrm>
                <a:off x="6691731" y="4810877"/>
                <a:ext cx="1489295" cy="5232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sv-SE"/>
                </a:defPPr>
                <a:lvl1pPr>
                  <a:defRPr sz="1400" b="1"/>
                </a:lvl1pPr>
              </a:lstStyle>
              <a:p>
                <a:r>
                  <a:rPr lang="sv-SE" dirty="0"/>
                  <a:t>Madde, Anders </a:t>
                </a:r>
                <a:r>
                  <a:rPr lang="sv-SE" dirty="0" err="1"/>
                  <a:t>fd</a:t>
                </a:r>
                <a:r>
                  <a:rPr lang="sv-SE" dirty="0"/>
                  <a:t> flickvän</a:t>
                </a:r>
              </a:p>
            </p:txBody>
          </p:sp>
          <p:sp>
            <p:nvSpPr>
              <p:cNvPr id="34" name="textruta 33">
                <a:extLst>
                  <a:ext uri="{FF2B5EF4-FFF2-40B4-BE49-F238E27FC236}">
                    <a16:creationId xmlns:a16="http://schemas.microsoft.com/office/drawing/2014/main" id="{67530058-25C9-4F6F-8665-E41614201DA2}"/>
                  </a:ext>
                </a:extLst>
              </p:cNvPr>
              <p:cNvSpPr txBox="1"/>
              <p:nvPr/>
            </p:nvSpPr>
            <p:spPr>
              <a:xfrm>
                <a:off x="6691731" y="5342075"/>
                <a:ext cx="1489295" cy="5232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sv-SE"/>
                </a:defPPr>
                <a:lvl1pPr>
                  <a:defRPr sz="1400" b="1"/>
                </a:lvl1pPr>
              </a:lstStyle>
              <a:p>
                <a:r>
                  <a:rPr lang="sv-SE" dirty="0"/>
                  <a:t>Lottie, Sophias väninna</a:t>
                </a:r>
              </a:p>
            </p:txBody>
          </p:sp>
          <p:sp>
            <p:nvSpPr>
              <p:cNvPr id="36" name="textruta 35">
                <a:extLst>
                  <a:ext uri="{FF2B5EF4-FFF2-40B4-BE49-F238E27FC236}">
                    <a16:creationId xmlns:a16="http://schemas.microsoft.com/office/drawing/2014/main" id="{BE040CDA-5BA2-421B-B180-E92BACD6836A}"/>
                  </a:ext>
                </a:extLst>
              </p:cNvPr>
              <p:cNvSpPr txBox="1"/>
              <p:nvPr/>
            </p:nvSpPr>
            <p:spPr>
              <a:xfrm>
                <a:off x="6689777" y="5861748"/>
                <a:ext cx="1491249" cy="5232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sv-SE"/>
                </a:defPPr>
                <a:lvl1pPr>
                  <a:defRPr sz="1400" b="1"/>
                </a:lvl1pPr>
              </a:lstStyle>
              <a:p>
                <a:r>
                  <a:rPr lang="sv-SE" dirty="0"/>
                  <a:t>Robert &amp; Kickan,</a:t>
                </a:r>
              </a:p>
              <a:p>
                <a:r>
                  <a:rPr lang="sv-SE" dirty="0"/>
                  <a:t>hyresvärdar</a:t>
                </a:r>
              </a:p>
            </p:txBody>
          </p:sp>
          <p:sp>
            <p:nvSpPr>
              <p:cNvPr id="37" name="textruta 36">
                <a:extLst>
                  <a:ext uri="{FF2B5EF4-FFF2-40B4-BE49-F238E27FC236}">
                    <a16:creationId xmlns:a16="http://schemas.microsoft.com/office/drawing/2014/main" id="{4DE421F7-C5BC-4F9F-BADC-CC6C0C449314}"/>
                  </a:ext>
                </a:extLst>
              </p:cNvPr>
              <p:cNvSpPr txBox="1"/>
              <p:nvPr/>
            </p:nvSpPr>
            <p:spPr>
              <a:xfrm>
                <a:off x="6660232" y="1300647"/>
                <a:ext cx="1520794" cy="73866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sv-SE"/>
                </a:defPPr>
                <a:lvl1pPr>
                  <a:defRPr sz="1400" b="1"/>
                </a:lvl1pPr>
              </a:lstStyle>
              <a:p>
                <a:r>
                  <a:rPr lang="sv-SE" dirty="0"/>
                  <a:t>Sten, Hillevis första man, avliden</a:t>
                </a:r>
              </a:p>
            </p:txBody>
          </p:sp>
        </p:grpSp>
        <p:cxnSp>
          <p:nvCxnSpPr>
            <p:cNvPr id="39" name="Rak koppling 38">
              <a:extLst>
                <a:ext uri="{FF2B5EF4-FFF2-40B4-BE49-F238E27FC236}">
                  <a16:creationId xmlns:a16="http://schemas.microsoft.com/office/drawing/2014/main" id="{6E8D37C8-855D-465F-B1BB-63C8DFEC5969}"/>
                </a:ext>
              </a:extLst>
            </p:cNvPr>
            <p:cNvCxnSpPr>
              <a:cxnSpLocks/>
            </p:cNvCxnSpPr>
            <p:nvPr/>
          </p:nvCxnSpPr>
          <p:spPr>
            <a:xfrm>
              <a:off x="4211960" y="1284932"/>
              <a:ext cx="0" cy="22924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Rak koppling 40">
              <a:extLst>
                <a:ext uri="{FF2B5EF4-FFF2-40B4-BE49-F238E27FC236}">
                  <a16:creationId xmlns:a16="http://schemas.microsoft.com/office/drawing/2014/main" id="{8B16C9FA-D54C-4A08-9B60-7A625A0ABF8C}"/>
                </a:ext>
              </a:extLst>
            </p:cNvPr>
            <p:cNvCxnSpPr>
              <a:cxnSpLocks/>
            </p:cNvCxnSpPr>
            <p:nvPr/>
          </p:nvCxnSpPr>
          <p:spPr>
            <a:xfrm>
              <a:off x="4668853" y="2536168"/>
              <a:ext cx="0" cy="197295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Rak koppling 42">
              <a:extLst>
                <a:ext uri="{FF2B5EF4-FFF2-40B4-BE49-F238E27FC236}">
                  <a16:creationId xmlns:a16="http://schemas.microsoft.com/office/drawing/2014/main" id="{331C74B0-7A2A-47CE-9FA5-AFFC0BBE3814}"/>
                </a:ext>
              </a:extLst>
            </p:cNvPr>
            <p:cNvCxnSpPr>
              <a:cxnSpLocks/>
            </p:cNvCxnSpPr>
            <p:nvPr/>
          </p:nvCxnSpPr>
          <p:spPr>
            <a:xfrm>
              <a:off x="3457499" y="1556792"/>
              <a:ext cx="0" cy="101402"/>
            </a:xfrm>
            <a:prstGeom prst="line">
              <a:avLst/>
            </a:prstGeom>
            <a:ln w="38100" cap="sq">
              <a:solidFill>
                <a:schemeClr val="tx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Rak koppling 41">
              <a:extLst>
                <a:ext uri="{FF2B5EF4-FFF2-40B4-BE49-F238E27FC236}">
                  <a16:creationId xmlns:a16="http://schemas.microsoft.com/office/drawing/2014/main" id="{AA9978E8-50EA-418A-ADDD-4DF505DA46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57479" y="1519594"/>
              <a:ext cx="1547994" cy="0"/>
            </a:xfrm>
            <a:prstGeom prst="line">
              <a:avLst/>
            </a:prstGeom>
            <a:ln w="38100" cap="sq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Rak koppling 43">
              <a:extLst>
                <a:ext uri="{FF2B5EF4-FFF2-40B4-BE49-F238E27FC236}">
                  <a16:creationId xmlns:a16="http://schemas.microsoft.com/office/drawing/2014/main" id="{3B34D2EC-DB78-4B82-A077-33F908FDE7A3}"/>
                </a:ext>
              </a:extLst>
            </p:cNvPr>
            <p:cNvCxnSpPr>
              <a:cxnSpLocks/>
            </p:cNvCxnSpPr>
            <p:nvPr/>
          </p:nvCxnSpPr>
          <p:spPr>
            <a:xfrm>
              <a:off x="2483768" y="2551683"/>
              <a:ext cx="0" cy="3109565"/>
            </a:xfrm>
            <a:prstGeom prst="line">
              <a:avLst/>
            </a:prstGeom>
            <a:ln w="381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Rak koppling 48">
              <a:extLst>
                <a:ext uri="{FF2B5EF4-FFF2-40B4-BE49-F238E27FC236}">
                  <a16:creationId xmlns:a16="http://schemas.microsoft.com/office/drawing/2014/main" id="{C2E4F5E6-3084-4E4C-9AD9-809F40CCAA78}"/>
                </a:ext>
              </a:extLst>
            </p:cNvPr>
            <p:cNvCxnSpPr>
              <a:cxnSpLocks/>
            </p:cNvCxnSpPr>
            <p:nvPr/>
          </p:nvCxnSpPr>
          <p:spPr>
            <a:xfrm>
              <a:off x="5004048" y="1514177"/>
              <a:ext cx="0" cy="23118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Rak koppling 52">
              <a:extLst>
                <a:ext uri="{FF2B5EF4-FFF2-40B4-BE49-F238E27FC236}">
                  <a16:creationId xmlns:a16="http://schemas.microsoft.com/office/drawing/2014/main" id="{C6CA9113-451F-457A-AB7A-2F35F9B26087}"/>
                </a:ext>
              </a:extLst>
            </p:cNvPr>
            <p:cNvCxnSpPr>
              <a:cxnSpLocks/>
            </p:cNvCxnSpPr>
            <p:nvPr/>
          </p:nvCxnSpPr>
          <p:spPr>
            <a:xfrm>
              <a:off x="4668853" y="3356992"/>
              <a:ext cx="21602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Rak koppling 54">
              <a:extLst>
                <a:ext uri="{FF2B5EF4-FFF2-40B4-BE49-F238E27FC236}">
                  <a16:creationId xmlns:a16="http://schemas.microsoft.com/office/drawing/2014/main" id="{29638F2E-CF2C-4087-9639-8C362C94C7C4}"/>
                </a:ext>
              </a:extLst>
            </p:cNvPr>
            <p:cNvCxnSpPr>
              <a:cxnSpLocks/>
            </p:cNvCxnSpPr>
            <p:nvPr/>
          </p:nvCxnSpPr>
          <p:spPr>
            <a:xfrm>
              <a:off x="2483768" y="3342134"/>
              <a:ext cx="16010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Rak koppling 56">
              <a:extLst>
                <a:ext uri="{FF2B5EF4-FFF2-40B4-BE49-F238E27FC236}">
                  <a16:creationId xmlns:a16="http://schemas.microsoft.com/office/drawing/2014/main" id="{92A9C1A2-68FA-4110-99C1-B05B15E7EC76}"/>
                </a:ext>
              </a:extLst>
            </p:cNvPr>
            <p:cNvCxnSpPr>
              <a:cxnSpLocks/>
            </p:cNvCxnSpPr>
            <p:nvPr/>
          </p:nvCxnSpPr>
          <p:spPr>
            <a:xfrm>
              <a:off x="2483768" y="4542733"/>
              <a:ext cx="16010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Rak koppling 57">
              <a:extLst>
                <a:ext uri="{FF2B5EF4-FFF2-40B4-BE49-F238E27FC236}">
                  <a16:creationId xmlns:a16="http://schemas.microsoft.com/office/drawing/2014/main" id="{BC65ECAB-3CD2-4919-817D-55C871C5C726}"/>
                </a:ext>
              </a:extLst>
            </p:cNvPr>
            <p:cNvCxnSpPr>
              <a:cxnSpLocks/>
            </p:cNvCxnSpPr>
            <p:nvPr/>
          </p:nvCxnSpPr>
          <p:spPr>
            <a:xfrm>
              <a:off x="2483768" y="5661248"/>
              <a:ext cx="16010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Rak koppling 60">
              <a:extLst>
                <a:ext uri="{FF2B5EF4-FFF2-40B4-BE49-F238E27FC236}">
                  <a16:creationId xmlns:a16="http://schemas.microsoft.com/office/drawing/2014/main" id="{AD6B7231-261D-4B64-8543-964821A54282}"/>
                </a:ext>
              </a:extLst>
            </p:cNvPr>
            <p:cNvCxnSpPr>
              <a:cxnSpLocks/>
            </p:cNvCxnSpPr>
            <p:nvPr/>
          </p:nvCxnSpPr>
          <p:spPr>
            <a:xfrm>
              <a:off x="4668853" y="4509120"/>
              <a:ext cx="216024" cy="0"/>
            </a:xfrm>
            <a:prstGeom prst="line">
              <a:avLst/>
            </a:prstGeom>
            <a:ln w="381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54798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 2">
            <a:extLst>
              <a:ext uri="{FF2B5EF4-FFF2-40B4-BE49-F238E27FC236}">
                <a16:creationId xmlns:a16="http://schemas.microsoft.com/office/drawing/2014/main" id="{ACB4248A-F736-45DB-A6D3-4E045F2B489A}"/>
              </a:ext>
            </a:extLst>
          </p:cNvPr>
          <p:cNvGrpSpPr/>
          <p:nvPr/>
        </p:nvGrpSpPr>
        <p:grpSpPr>
          <a:xfrm>
            <a:off x="2339753" y="917422"/>
            <a:ext cx="4992402" cy="5373936"/>
            <a:chOff x="2339753" y="917422"/>
            <a:chExt cx="4992402" cy="5373936"/>
          </a:xfrm>
        </p:grpSpPr>
        <p:grpSp>
          <p:nvGrpSpPr>
            <p:cNvPr id="13" name="Grupp 12">
              <a:extLst>
                <a:ext uri="{FF2B5EF4-FFF2-40B4-BE49-F238E27FC236}">
                  <a16:creationId xmlns:a16="http://schemas.microsoft.com/office/drawing/2014/main" id="{4A0F617D-37D3-4BC5-BCF0-127B4FC734E0}"/>
                </a:ext>
              </a:extLst>
            </p:cNvPr>
            <p:cNvGrpSpPr/>
            <p:nvPr/>
          </p:nvGrpSpPr>
          <p:grpSpPr>
            <a:xfrm>
              <a:off x="2339753" y="917422"/>
              <a:ext cx="3849080" cy="5241845"/>
              <a:chOff x="2329901" y="986258"/>
              <a:chExt cx="3849080" cy="5241845"/>
            </a:xfrm>
          </p:grpSpPr>
          <p:sp>
            <p:nvSpPr>
              <p:cNvPr id="21" name="Frihandsfigur: Form 20">
                <a:extLst>
                  <a:ext uri="{FF2B5EF4-FFF2-40B4-BE49-F238E27FC236}">
                    <a16:creationId xmlns:a16="http://schemas.microsoft.com/office/drawing/2014/main" id="{4372EEBA-5106-4A62-B5DB-A292E091AAAB}"/>
                  </a:ext>
                </a:extLst>
              </p:cNvPr>
              <p:cNvSpPr/>
              <p:nvPr/>
            </p:nvSpPr>
            <p:spPr>
              <a:xfrm>
                <a:off x="3364389" y="986258"/>
                <a:ext cx="1701751" cy="485305"/>
              </a:xfrm>
              <a:custGeom>
                <a:avLst/>
                <a:gdLst>
                  <a:gd name="connsiteX0" fmla="*/ 0 w 1701751"/>
                  <a:gd name="connsiteY0" fmla="*/ 0 h 850875"/>
                  <a:gd name="connsiteX1" fmla="*/ 1701751 w 1701751"/>
                  <a:gd name="connsiteY1" fmla="*/ 0 h 850875"/>
                  <a:gd name="connsiteX2" fmla="*/ 1701751 w 1701751"/>
                  <a:gd name="connsiteY2" fmla="*/ 850875 h 850875"/>
                  <a:gd name="connsiteX3" fmla="*/ 0 w 1701751"/>
                  <a:gd name="connsiteY3" fmla="*/ 850875 h 850875"/>
                  <a:gd name="connsiteX4" fmla="*/ 0 w 1701751"/>
                  <a:gd name="connsiteY4" fmla="*/ 0 h 850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01751" h="850875">
                    <a:moveTo>
                      <a:pt x="0" y="0"/>
                    </a:moveTo>
                    <a:lnTo>
                      <a:pt x="1701751" y="0"/>
                    </a:lnTo>
                    <a:lnTo>
                      <a:pt x="1701751" y="850875"/>
                    </a:lnTo>
                    <a:lnTo>
                      <a:pt x="0" y="8508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985" tIns="6985" rIns="6985" bIns="6985" numCol="1" spcCol="1270" anchor="ctr" anchorCtr="0">
                <a:noAutofit/>
              </a:bodyPr>
              <a:lstStyle/>
              <a:p>
                <a:pPr marL="0" lvl="0" indent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sv-SE" sz="1400" b="1" kern="1200" dirty="0"/>
                  <a:t>Elsa Eriksson, 89</a:t>
                </a:r>
              </a:p>
            </p:txBody>
          </p:sp>
          <p:sp>
            <p:nvSpPr>
              <p:cNvPr id="22" name="Frihandsfigur: Form 21">
                <a:extLst>
                  <a:ext uri="{FF2B5EF4-FFF2-40B4-BE49-F238E27FC236}">
                    <a16:creationId xmlns:a16="http://schemas.microsoft.com/office/drawing/2014/main" id="{FBD4984B-8797-4ED4-9DF7-247B72EC8FA7}"/>
                  </a:ext>
                </a:extLst>
              </p:cNvPr>
              <p:cNvSpPr/>
              <p:nvPr/>
            </p:nvSpPr>
            <p:spPr>
              <a:xfrm>
                <a:off x="4096561" y="1747785"/>
                <a:ext cx="1785442" cy="830554"/>
              </a:xfrm>
              <a:custGeom>
                <a:avLst/>
                <a:gdLst>
                  <a:gd name="connsiteX0" fmla="*/ 0 w 1701751"/>
                  <a:gd name="connsiteY0" fmla="*/ 0 h 850875"/>
                  <a:gd name="connsiteX1" fmla="*/ 1701751 w 1701751"/>
                  <a:gd name="connsiteY1" fmla="*/ 0 h 850875"/>
                  <a:gd name="connsiteX2" fmla="*/ 1701751 w 1701751"/>
                  <a:gd name="connsiteY2" fmla="*/ 850875 h 850875"/>
                  <a:gd name="connsiteX3" fmla="*/ 0 w 1701751"/>
                  <a:gd name="connsiteY3" fmla="*/ 850875 h 850875"/>
                  <a:gd name="connsiteX4" fmla="*/ 0 w 1701751"/>
                  <a:gd name="connsiteY4" fmla="*/ 0 h 850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01751" h="850875">
                    <a:moveTo>
                      <a:pt x="0" y="0"/>
                    </a:moveTo>
                    <a:lnTo>
                      <a:pt x="1701751" y="0"/>
                    </a:lnTo>
                    <a:lnTo>
                      <a:pt x="1701751" y="850875"/>
                    </a:lnTo>
                    <a:lnTo>
                      <a:pt x="0" y="8508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985" tIns="6985" rIns="6985" bIns="6985" numCol="1" spcCol="1270" anchor="ctr" anchorCtr="0">
                <a:noAutofit/>
              </a:bodyPr>
              <a:lstStyle/>
              <a:p>
                <a:pPr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sv-SE" sz="1400" b="1" dirty="0"/>
                  <a:t>Hillevi Stensson 57 </a:t>
                </a:r>
              </a:p>
              <a:p>
                <a:pPr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sv-SE" sz="1400" b="1" dirty="0" err="1"/>
                  <a:t>sm</a:t>
                </a:r>
                <a:r>
                  <a:rPr lang="sv-SE" sz="1400" b="1" dirty="0"/>
                  <a:t> Jörgen </a:t>
                </a:r>
                <a:r>
                  <a:rPr lang="sv-SE" sz="1400" b="1" dirty="0" err="1"/>
                  <a:t>Schytte</a:t>
                </a:r>
                <a:r>
                  <a:rPr lang="sv-SE" sz="1400" b="1" dirty="0"/>
                  <a:t>, 62</a:t>
                </a:r>
              </a:p>
            </p:txBody>
          </p:sp>
          <p:sp>
            <p:nvSpPr>
              <p:cNvPr id="23" name="Frihandsfigur: Form 22">
                <a:extLst>
                  <a:ext uri="{FF2B5EF4-FFF2-40B4-BE49-F238E27FC236}">
                    <a16:creationId xmlns:a16="http://schemas.microsoft.com/office/drawing/2014/main" id="{1F638324-C6F4-4442-8AC8-4C000AA79EF1}"/>
                  </a:ext>
                </a:extLst>
              </p:cNvPr>
              <p:cNvSpPr/>
              <p:nvPr/>
            </p:nvSpPr>
            <p:spPr>
              <a:xfrm>
                <a:off x="4678769" y="2944417"/>
                <a:ext cx="1500212" cy="850875"/>
              </a:xfrm>
              <a:custGeom>
                <a:avLst/>
                <a:gdLst>
                  <a:gd name="connsiteX0" fmla="*/ 0 w 1701751"/>
                  <a:gd name="connsiteY0" fmla="*/ 0 h 850875"/>
                  <a:gd name="connsiteX1" fmla="*/ 1701751 w 1701751"/>
                  <a:gd name="connsiteY1" fmla="*/ 0 h 850875"/>
                  <a:gd name="connsiteX2" fmla="*/ 1701751 w 1701751"/>
                  <a:gd name="connsiteY2" fmla="*/ 850875 h 850875"/>
                  <a:gd name="connsiteX3" fmla="*/ 0 w 1701751"/>
                  <a:gd name="connsiteY3" fmla="*/ 850875 h 850875"/>
                  <a:gd name="connsiteX4" fmla="*/ 0 w 1701751"/>
                  <a:gd name="connsiteY4" fmla="*/ 0 h 850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01751" h="850875">
                    <a:moveTo>
                      <a:pt x="0" y="0"/>
                    </a:moveTo>
                    <a:lnTo>
                      <a:pt x="1701751" y="0"/>
                    </a:lnTo>
                    <a:lnTo>
                      <a:pt x="1701751" y="850875"/>
                    </a:lnTo>
                    <a:lnTo>
                      <a:pt x="0" y="8508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985" tIns="6985" rIns="6985" bIns="6985" numCol="1" spcCol="1270" anchor="ctr" anchorCtr="0">
                <a:noAutofit/>
              </a:bodyPr>
              <a:lstStyle/>
              <a:p>
                <a:pPr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sv-SE" sz="1400" b="1" dirty="0"/>
                  <a:t>Anneli Lindberg, 28 </a:t>
                </a:r>
              </a:p>
              <a:p>
                <a:pPr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sv-SE" sz="1400" b="1" dirty="0"/>
                  <a:t>gm Ronny, 31</a:t>
                </a:r>
              </a:p>
              <a:p>
                <a:pPr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sv-SE" sz="1200" b="1" dirty="0"/>
                  <a:t>Lillan, Jens </a:t>
                </a:r>
              </a:p>
            </p:txBody>
          </p:sp>
          <p:sp>
            <p:nvSpPr>
              <p:cNvPr id="24" name="Frihandsfigur: Form 23">
                <a:extLst>
                  <a:ext uri="{FF2B5EF4-FFF2-40B4-BE49-F238E27FC236}">
                    <a16:creationId xmlns:a16="http://schemas.microsoft.com/office/drawing/2014/main" id="{F7B94D4F-5259-4206-AD94-690798769D95}"/>
                  </a:ext>
                </a:extLst>
              </p:cNvPr>
              <p:cNvSpPr/>
              <p:nvPr/>
            </p:nvSpPr>
            <p:spPr>
              <a:xfrm>
                <a:off x="4684760" y="4161370"/>
                <a:ext cx="1494220" cy="850875"/>
              </a:xfrm>
              <a:custGeom>
                <a:avLst/>
                <a:gdLst>
                  <a:gd name="connsiteX0" fmla="*/ 0 w 1701751"/>
                  <a:gd name="connsiteY0" fmla="*/ 0 h 850875"/>
                  <a:gd name="connsiteX1" fmla="*/ 1701751 w 1701751"/>
                  <a:gd name="connsiteY1" fmla="*/ 0 h 850875"/>
                  <a:gd name="connsiteX2" fmla="*/ 1701751 w 1701751"/>
                  <a:gd name="connsiteY2" fmla="*/ 850875 h 850875"/>
                  <a:gd name="connsiteX3" fmla="*/ 0 w 1701751"/>
                  <a:gd name="connsiteY3" fmla="*/ 850875 h 850875"/>
                  <a:gd name="connsiteX4" fmla="*/ 0 w 1701751"/>
                  <a:gd name="connsiteY4" fmla="*/ 0 h 850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01751" h="850875">
                    <a:moveTo>
                      <a:pt x="0" y="0"/>
                    </a:moveTo>
                    <a:lnTo>
                      <a:pt x="1701751" y="0"/>
                    </a:lnTo>
                    <a:lnTo>
                      <a:pt x="1701751" y="850875"/>
                    </a:lnTo>
                    <a:lnTo>
                      <a:pt x="0" y="8508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985" tIns="6985" rIns="6985" bIns="6985" numCol="1" spcCol="1270" anchor="ctr" anchorCtr="0">
                <a:noAutofit/>
              </a:bodyPr>
              <a:lstStyle/>
              <a:p>
                <a:pPr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sv-SE" sz="1400" b="1" dirty="0"/>
                  <a:t>Jimmy Eriksson, 23         </a:t>
                </a:r>
              </a:p>
            </p:txBody>
          </p:sp>
          <p:sp>
            <p:nvSpPr>
              <p:cNvPr id="26" name="Frihandsfigur: Form 25">
                <a:extLst>
                  <a:ext uri="{FF2B5EF4-FFF2-40B4-BE49-F238E27FC236}">
                    <a16:creationId xmlns:a16="http://schemas.microsoft.com/office/drawing/2014/main" id="{3F3E3944-E2C5-45CD-9217-30D83739048D}"/>
                  </a:ext>
                </a:extLst>
              </p:cNvPr>
              <p:cNvSpPr/>
              <p:nvPr/>
            </p:nvSpPr>
            <p:spPr>
              <a:xfrm>
                <a:off x="2634021" y="2960740"/>
                <a:ext cx="1568088" cy="850875"/>
              </a:xfrm>
              <a:custGeom>
                <a:avLst/>
                <a:gdLst>
                  <a:gd name="connsiteX0" fmla="*/ 0 w 1701751"/>
                  <a:gd name="connsiteY0" fmla="*/ 0 h 850875"/>
                  <a:gd name="connsiteX1" fmla="*/ 1701751 w 1701751"/>
                  <a:gd name="connsiteY1" fmla="*/ 0 h 850875"/>
                  <a:gd name="connsiteX2" fmla="*/ 1701751 w 1701751"/>
                  <a:gd name="connsiteY2" fmla="*/ 850875 h 850875"/>
                  <a:gd name="connsiteX3" fmla="*/ 0 w 1701751"/>
                  <a:gd name="connsiteY3" fmla="*/ 850875 h 850875"/>
                  <a:gd name="connsiteX4" fmla="*/ 0 w 1701751"/>
                  <a:gd name="connsiteY4" fmla="*/ 0 h 850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01751" h="850875">
                    <a:moveTo>
                      <a:pt x="0" y="0"/>
                    </a:moveTo>
                    <a:lnTo>
                      <a:pt x="1701751" y="0"/>
                    </a:lnTo>
                    <a:lnTo>
                      <a:pt x="1701751" y="850875"/>
                    </a:lnTo>
                    <a:lnTo>
                      <a:pt x="0" y="85087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985" tIns="6985" rIns="6985" bIns="6985" numCol="1" spcCol="1270" anchor="ctr" anchorCtr="0">
                <a:noAutofit/>
              </a:bodyPr>
              <a:lstStyle/>
              <a:p>
                <a:pPr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sv-SE" sz="1400" b="1" dirty="0">
                    <a:solidFill>
                      <a:schemeClr val="tx1"/>
                    </a:solidFill>
                  </a:rPr>
                  <a:t>Annika Malm, 46 </a:t>
                </a:r>
              </a:p>
              <a:p>
                <a:pPr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sv-SE" sz="1400" b="1" dirty="0">
                    <a:solidFill>
                      <a:schemeClr val="tx1"/>
                    </a:solidFill>
                  </a:rPr>
                  <a:t>gm Kjell, 49</a:t>
                </a:r>
              </a:p>
              <a:p>
                <a:pPr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sv-SE" sz="1400" b="1" dirty="0">
                    <a:solidFill>
                      <a:schemeClr val="tx1"/>
                    </a:solidFill>
                  </a:rPr>
                  <a:t>Tre barn</a:t>
                </a:r>
              </a:p>
            </p:txBody>
          </p:sp>
          <p:sp>
            <p:nvSpPr>
              <p:cNvPr id="27" name="Frihandsfigur: Form 26">
                <a:extLst>
                  <a:ext uri="{FF2B5EF4-FFF2-40B4-BE49-F238E27FC236}">
                    <a16:creationId xmlns:a16="http://schemas.microsoft.com/office/drawing/2014/main" id="{D33DF68A-CEC3-4153-88B1-23B0B64D503C}"/>
                  </a:ext>
                </a:extLst>
              </p:cNvPr>
              <p:cNvSpPr/>
              <p:nvPr/>
            </p:nvSpPr>
            <p:spPr>
              <a:xfrm>
                <a:off x="2634021" y="4168984"/>
                <a:ext cx="1568088" cy="850875"/>
              </a:xfrm>
              <a:custGeom>
                <a:avLst/>
                <a:gdLst>
                  <a:gd name="connsiteX0" fmla="*/ 0 w 1701751"/>
                  <a:gd name="connsiteY0" fmla="*/ 0 h 850875"/>
                  <a:gd name="connsiteX1" fmla="*/ 1701751 w 1701751"/>
                  <a:gd name="connsiteY1" fmla="*/ 0 h 850875"/>
                  <a:gd name="connsiteX2" fmla="*/ 1701751 w 1701751"/>
                  <a:gd name="connsiteY2" fmla="*/ 850875 h 850875"/>
                  <a:gd name="connsiteX3" fmla="*/ 0 w 1701751"/>
                  <a:gd name="connsiteY3" fmla="*/ 850875 h 850875"/>
                  <a:gd name="connsiteX4" fmla="*/ 0 w 1701751"/>
                  <a:gd name="connsiteY4" fmla="*/ 0 h 850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01751" h="850875">
                    <a:moveTo>
                      <a:pt x="0" y="0"/>
                    </a:moveTo>
                    <a:lnTo>
                      <a:pt x="1701751" y="0"/>
                    </a:lnTo>
                    <a:lnTo>
                      <a:pt x="1701751" y="850875"/>
                    </a:lnTo>
                    <a:lnTo>
                      <a:pt x="0" y="85087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985" tIns="6985" rIns="6985" bIns="6985" numCol="1" spcCol="1270" anchor="ctr" anchorCtr="0">
                <a:noAutofit/>
              </a:bodyPr>
              <a:lstStyle/>
              <a:p>
                <a:pPr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sv-SE" sz="1400" b="1" dirty="0">
                    <a:solidFill>
                      <a:schemeClr val="tx1"/>
                    </a:solidFill>
                  </a:rPr>
                  <a:t>Mats Eriksson, 43 </a:t>
                </a:r>
              </a:p>
              <a:p>
                <a:pPr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sv-SE" sz="1400" b="1" dirty="0">
                    <a:solidFill>
                      <a:schemeClr val="tx1"/>
                    </a:solidFill>
                  </a:rPr>
                  <a:t>gm Cathrine, 42</a:t>
                </a:r>
              </a:p>
              <a:p>
                <a:pPr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sv-SE" sz="1400" b="1" dirty="0">
                    <a:solidFill>
                      <a:schemeClr val="tx1"/>
                    </a:solidFill>
                  </a:rPr>
                  <a:t>Tre barn</a:t>
                </a:r>
              </a:p>
            </p:txBody>
          </p:sp>
          <p:sp>
            <p:nvSpPr>
              <p:cNvPr id="25" name="Frihandsfigur: Form 24">
                <a:extLst>
                  <a:ext uri="{FF2B5EF4-FFF2-40B4-BE49-F238E27FC236}">
                    <a16:creationId xmlns:a16="http://schemas.microsoft.com/office/drawing/2014/main" id="{710D3505-7200-4930-B61C-1978B51A7A63}"/>
                  </a:ext>
                </a:extLst>
              </p:cNvPr>
              <p:cNvSpPr/>
              <p:nvPr/>
            </p:nvSpPr>
            <p:spPr>
              <a:xfrm>
                <a:off x="2329901" y="1752698"/>
                <a:ext cx="1568088" cy="850875"/>
              </a:xfrm>
              <a:custGeom>
                <a:avLst/>
                <a:gdLst>
                  <a:gd name="connsiteX0" fmla="*/ 0 w 1701751"/>
                  <a:gd name="connsiteY0" fmla="*/ 0 h 850875"/>
                  <a:gd name="connsiteX1" fmla="*/ 1701751 w 1701751"/>
                  <a:gd name="connsiteY1" fmla="*/ 0 h 850875"/>
                  <a:gd name="connsiteX2" fmla="*/ 1701751 w 1701751"/>
                  <a:gd name="connsiteY2" fmla="*/ 850875 h 850875"/>
                  <a:gd name="connsiteX3" fmla="*/ 0 w 1701751"/>
                  <a:gd name="connsiteY3" fmla="*/ 850875 h 850875"/>
                  <a:gd name="connsiteX4" fmla="*/ 0 w 1701751"/>
                  <a:gd name="connsiteY4" fmla="*/ 0 h 850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01751" h="850875">
                    <a:moveTo>
                      <a:pt x="0" y="0"/>
                    </a:moveTo>
                    <a:lnTo>
                      <a:pt x="1701751" y="0"/>
                    </a:lnTo>
                    <a:lnTo>
                      <a:pt x="1701751" y="850875"/>
                    </a:lnTo>
                    <a:lnTo>
                      <a:pt x="0" y="8508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985" tIns="6985" rIns="6985" bIns="6985" numCol="1" spcCol="1270" anchor="ctr" anchorCtr="0">
                <a:noAutofit/>
              </a:bodyPr>
              <a:lstStyle/>
              <a:p>
                <a:pPr marL="0" lvl="0" indent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sv-SE" sz="1400" b="1" kern="1200" dirty="0">
                    <a:solidFill>
                      <a:schemeClr val="tx1"/>
                    </a:solidFill>
                  </a:rPr>
                  <a:t>Sture Eriksson, 68 </a:t>
                </a:r>
              </a:p>
              <a:p>
                <a:pPr marL="0" lvl="0" indent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sv-SE" sz="1400" b="1" kern="1200" dirty="0">
                    <a:solidFill>
                      <a:schemeClr val="tx1"/>
                    </a:solidFill>
                  </a:rPr>
                  <a:t>gm Britta, 65</a:t>
                </a:r>
                <a:endParaRPr lang="sv-SE" sz="1100" b="1" kern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Frihandsfigur: Form 27">
                <a:extLst>
                  <a:ext uri="{FF2B5EF4-FFF2-40B4-BE49-F238E27FC236}">
                    <a16:creationId xmlns:a16="http://schemas.microsoft.com/office/drawing/2014/main" id="{4DBFE7F0-128D-4CFF-8680-8E636CFBB0C9}"/>
                  </a:ext>
                </a:extLst>
              </p:cNvPr>
              <p:cNvSpPr/>
              <p:nvPr/>
            </p:nvSpPr>
            <p:spPr>
              <a:xfrm>
                <a:off x="2634020" y="5377228"/>
                <a:ext cx="1921719" cy="850875"/>
              </a:xfrm>
              <a:custGeom>
                <a:avLst/>
                <a:gdLst>
                  <a:gd name="connsiteX0" fmla="*/ 0 w 1921719"/>
                  <a:gd name="connsiteY0" fmla="*/ 0 h 850875"/>
                  <a:gd name="connsiteX1" fmla="*/ 1921719 w 1921719"/>
                  <a:gd name="connsiteY1" fmla="*/ 0 h 850875"/>
                  <a:gd name="connsiteX2" fmla="*/ 1921719 w 1921719"/>
                  <a:gd name="connsiteY2" fmla="*/ 850875 h 850875"/>
                  <a:gd name="connsiteX3" fmla="*/ 0 w 1921719"/>
                  <a:gd name="connsiteY3" fmla="*/ 850875 h 850875"/>
                  <a:gd name="connsiteX4" fmla="*/ 0 w 1921719"/>
                  <a:gd name="connsiteY4" fmla="*/ 0 h 850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1719" h="850875">
                    <a:moveTo>
                      <a:pt x="0" y="0"/>
                    </a:moveTo>
                    <a:lnTo>
                      <a:pt x="1921719" y="0"/>
                    </a:lnTo>
                    <a:lnTo>
                      <a:pt x="1921719" y="850875"/>
                    </a:lnTo>
                    <a:lnTo>
                      <a:pt x="0" y="8508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985" tIns="6985" rIns="6985" bIns="6985" numCol="1" spcCol="1270" anchor="ctr" anchorCtr="0">
                <a:noAutofit/>
              </a:bodyPr>
              <a:lstStyle/>
              <a:p>
                <a:pPr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sv-SE" sz="1400" b="1" dirty="0"/>
                  <a:t>Anders Eriksson, 33 </a:t>
                </a:r>
              </a:p>
              <a:p>
                <a:pPr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sv-SE" sz="1400" b="1" dirty="0" err="1"/>
                  <a:t>sm</a:t>
                </a:r>
                <a:r>
                  <a:rPr lang="sv-SE" sz="1400" b="1" dirty="0"/>
                  <a:t> Sophia Hagström, 43</a:t>
                </a:r>
              </a:p>
              <a:p>
                <a:pPr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sv-SE" sz="1100" b="1" dirty="0"/>
                  <a:t>Emma</a:t>
                </a:r>
              </a:p>
            </p:txBody>
          </p:sp>
        </p:grpSp>
        <p:grpSp>
          <p:nvGrpSpPr>
            <p:cNvPr id="29" name="Grupp 28">
              <a:extLst>
                <a:ext uri="{FF2B5EF4-FFF2-40B4-BE49-F238E27FC236}">
                  <a16:creationId xmlns:a16="http://schemas.microsoft.com/office/drawing/2014/main" id="{3CF5B092-A7AF-4B5E-863C-01049C1B6425}"/>
                </a:ext>
              </a:extLst>
            </p:cNvPr>
            <p:cNvGrpSpPr/>
            <p:nvPr/>
          </p:nvGrpSpPr>
          <p:grpSpPr>
            <a:xfrm>
              <a:off x="6242257" y="917422"/>
              <a:ext cx="1089898" cy="5373936"/>
              <a:chOff x="6651212" y="1043475"/>
              <a:chExt cx="1089898" cy="5373936"/>
            </a:xfrm>
          </p:grpSpPr>
          <p:sp>
            <p:nvSpPr>
              <p:cNvPr id="30" name="textruta 29">
                <a:extLst>
                  <a:ext uri="{FF2B5EF4-FFF2-40B4-BE49-F238E27FC236}">
                    <a16:creationId xmlns:a16="http://schemas.microsoft.com/office/drawing/2014/main" id="{BFF2FD26-F766-4A85-8D27-55FFAC4D40B0}"/>
                  </a:ext>
                </a:extLst>
              </p:cNvPr>
              <p:cNvSpPr txBox="1"/>
              <p:nvPr/>
            </p:nvSpPr>
            <p:spPr>
              <a:xfrm>
                <a:off x="6651212" y="2133333"/>
                <a:ext cx="1066047" cy="64633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sv-SE"/>
                </a:defPPr>
                <a:lvl1pPr>
                  <a:defRPr sz="1400" b="1"/>
                </a:lvl1pPr>
              </a:lstStyle>
              <a:p>
                <a:r>
                  <a:rPr lang="sv-SE" sz="1200" b="0" dirty="0"/>
                  <a:t>Anastasia, Jörgens</a:t>
                </a:r>
              </a:p>
              <a:p>
                <a:r>
                  <a:rPr lang="sv-SE" sz="1200" b="0" dirty="0"/>
                  <a:t>älskarinna</a:t>
                </a:r>
              </a:p>
            </p:txBody>
          </p:sp>
          <p:sp>
            <p:nvSpPr>
              <p:cNvPr id="31" name="textruta 30">
                <a:extLst>
                  <a:ext uri="{FF2B5EF4-FFF2-40B4-BE49-F238E27FC236}">
                    <a16:creationId xmlns:a16="http://schemas.microsoft.com/office/drawing/2014/main" id="{A6F12023-708E-4554-B321-B1B3B640E17E}"/>
                  </a:ext>
                </a:extLst>
              </p:cNvPr>
              <p:cNvSpPr txBox="1"/>
              <p:nvPr/>
            </p:nvSpPr>
            <p:spPr>
              <a:xfrm>
                <a:off x="6651212" y="2996952"/>
                <a:ext cx="1066047" cy="64633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sv-SE"/>
                </a:defPPr>
                <a:lvl1pPr>
                  <a:defRPr sz="1400" b="1"/>
                </a:lvl1pPr>
              </a:lstStyle>
              <a:p>
                <a:r>
                  <a:rPr lang="sv-SE" sz="1200" b="0" dirty="0"/>
                  <a:t>Björn,  Annelis kollega</a:t>
                </a:r>
              </a:p>
            </p:txBody>
          </p:sp>
          <p:sp>
            <p:nvSpPr>
              <p:cNvPr id="32" name="textruta 31">
                <a:extLst>
                  <a:ext uri="{FF2B5EF4-FFF2-40B4-BE49-F238E27FC236}">
                    <a16:creationId xmlns:a16="http://schemas.microsoft.com/office/drawing/2014/main" id="{CE8B3334-8495-4107-9EB4-C491FD6F9C13}"/>
                  </a:ext>
                </a:extLst>
              </p:cNvPr>
              <p:cNvSpPr txBox="1"/>
              <p:nvPr/>
            </p:nvSpPr>
            <p:spPr>
              <a:xfrm>
                <a:off x="6675063" y="1043475"/>
                <a:ext cx="1066047" cy="46166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sv-SE" sz="1200" dirty="0"/>
                  <a:t>Anna,  Olivia</a:t>
                </a:r>
              </a:p>
              <a:p>
                <a:r>
                  <a:rPr lang="sv-SE" sz="1200" dirty="0"/>
                  <a:t>hemtjänsten</a:t>
                </a:r>
              </a:p>
            </p:txBody>
          </p:sp>
          <p:sp>
            <p:nvSpPr>
              <p:cNvPr id="33" name="textruta 32">
                <a:extLst>
                  <a:ext uri="{FF2B5EF4-FFF2-40B4-BE49-F238E27FC236}">
                    <a16:creationId xmlns:a16="http://schemas.microsoft.com/office/drawing/2014/main" id="{2A652D14-D57D-48FC-86FE-548D014762E9}"/>
                  </a:ext>
                </a:extLst>
              </p:cNvPr>
              <p:cNvSpPr txBox="1"/>
              <p:nvPr/>
            </p:nvSpPr>
            <p:spPr>
              <a:xfrm>
                <a:off x="6651213" y="4478418"/>
                <a:ext cx="1043966" cy="64633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sv-SE"/>
                </a:defPPr>
                <a:lvl1pPr>
                  <a:defRPr sz="1400" b="1"/>
                </a:lvl1pPr>
              </a:lstStyle>
              <a:p>
                <a:r>
                  <a:rPr lang="sv-SE" sz="1200" b="0" dirty="0"/>
                  <a:t>Madde, Anders </a:t>
                </a:r>
                <a:r>
                  <a:rPr lang="sv-SE" sz="1200" b="0" dirty="0" err="1"/>
                  <a:t>fd</a:t>
                </a:r>
                <a:r>
                  <a:rPr lang="sv-SE" sz="1200" b="0" dirty="0"/>
                  <a:t> flickvän</a:t>
                </a:r>
              </a:p>
            </p:txBody>
          </p:sp>
          <p:sp>
            <p:nvSpPr>
              <p:cNvPr id="34" name="textruta 33">
                <a:extLst>
                  <a:ext uri="{FF2B5EF4-FFF2-40B4-BE49-F238E27FC236}">
                    <a16:creationId xmlns:a16="http://schemas.microsoft.com/office/drawing/2014/main" id="{67530058-25C9-4F6F-8665-E41614201DA2}"/>
                  </a:ext>
                </a:extLst>
              </p:cNvPr>
              <p:cNvSpPr txBox="1"/>
              <p:nvPr/>
            </p:nvSpPr>
            <p:spPr>
              <a:xfrm>
                <a:off x="6651213" y="5124749"/>
                <a:ext cx="1043966" cy="64633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sv-SE"/>
                </a:defPPr>
                <a:lvl1pPr>
                  <a:defRPr sz="1400" b="1"/>
                </a:lvl1pPr>
              </a:lstStyle>
              <a:p>
                <a:r>
                  <a:rPr lang="sv-SE" sz="1200" b="0" dirty="0"/>
                  <a:t>Lottie, Sophias väninna</a:t>
                </a:r>
              </a:p>
            </p:txBody>
          </p:sp>
          <p:sp>
            <p:nvSpPr>
              <p:cNvPr id="36" name="textruta 35">
                <a:extLst>
                  <a:ext uri="{FF2B5EF4-FFF2-40B4-BE49-F238E27FC236}">
                    <a16:creationId xmlns:a16="http://schemas.microsoft.com/office/drawing/2014/main" id="{BE040CDA-5BA2-421B-B180-E92BACD6836A}"/>
                  </a:ext>
                </a:extLst>
              </p:cNvPr>
              <p:cNvSpPr txBox="1"/>
              <p:nvPr/>
            </p:nvSpPr>
            <p:spPr>
              <a:xfrm>
                <a:off x="6651214" y="5771080"/>
                <a:ext cx="1045338" cy="64633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sv-SE"/>
                </a:defPPr>
                <a:lvl1pPr>
                  <a:defRPr sz="1400" b="1"/>
                </a:lvl1pPr>
              </a:lstStyle>
              <a:p>
                <a:r>
                  <a:rPr lang="sv-SE" sz="1200" b="0" dirty="0"/>
                  <a:t>Robert &amp; Kickan,</a:t>
                </a:r>
              </a:p>
              <a:p>
                <a:r>
                  <a:rPr lang="sv-SE" sz="1200" b="0" dirty="0"/>
                  <a:t>hyresvärdar</a:t>
                </a:r>
              </a:p>
            </p:txBody>
          </p:sp>
          <p:sp>
            <p:nvSpPr>
              <p:cNvPr id="37" name="textruta 36">
                <a:extLst>
                  <a:ext uri="{FF2B5EF4-FFF2-40B4-BE49-F238E27FC236}">
                    <a16:creationId xmlns:a16="http://schemas.microsoft.com/office/drawing/2014/main" id="{4DE421F7-C5BC-4F9F-BADC-CC6C0C449314}"/>
                  </a:ext>
                </a:extLst>
              </p:cNvPr>
              <p:cNvSpPr txBox="1"/>
              <p:nvPr/>
            </p:nvSpPr>
            <p:spPr>
              <a:xfrm>
                <a:off x="6651212" y="1671668"/>
                <a:ext cx="1066047" cy="46166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sv-SE"/>
                </a:defPPr>
                <a:lvl1pPr>
                  <a:defRPr sz="1400" b="1"/>
                </a:lvl1pPr>
              </a:lstStyle>
              <a:p>
                <a:r>
                  <a:rPr lang="sv-SE" sz="1200" b="0" dirty="0"/>
                  <a:t>Sten, Hillevis förste man</a:t>
                </a:r>
              </a:p>
            </p:txBody>
          </p:sp>
        </p:grpSp>
        <p:cxnSp>
          <p:nvCxnSpPr>
            <p:cNvPr id="39" name="Rak koppling 38">
              <a:extLst>
                <a:ext uri="{FF2B5EF4-FFF2-40B4-BE49-F238E27FC236}">
                  <a16:creationId xmlns:a16="http://schemas.microsoft.com/office/drawing/2014/main" id="{6E8D37C8-855D-465F-B1BB-63C8DFEC5969}"/>
                </a:ext>
              </a:extLst>
            </p:cNvPr>
            <p:cNvCxnSpPr>
              <a:cxnSpLocks/>
            </p:cNvCxnSpPr>
            <p:nvPr/>
          </p:nvCxnSpPr>
          <p:spPr>
            <a:xfrm>
              <a:off x="4211960" y="1283500"/>
              <a:ext cx="0" cy="22924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Rak koppling 42">
              <a:extLst>
                <a:ext uri="{FF2B5EF4-FFF2-40B4-BE49-F238E27FC236}">
                  <a16:creationId xmlns:a16="http://schemas.microsoft.com/office/drawing/2014/main" id="{331C74B0-7A2A-47CE-9FA5-AFFC0BBE3814}"/>
                </a:ext>
              </a:extLst>
            </p:cNvPr>
            <p:cNvCxnSpPr>
              <a:cxnSpLocks/>
            </p:cNvCxnSpPr>
            <p:nvPr/>
          </p:nvCxnSpPr>
          <p:spPr>
            <a:xfrm>
              <a:off x="3457499" y="1555360"/>
              <a:ext cx="0" cy="101402"/>
            </a:xfrm>
            <a:prstGeom prst="line">
              <a:avLst/>
            </a:prstGeom>
            <a:ln w="38100" cap="sq">
              <a:solidFill>
                <a:schemeClr val="tx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Rak koppling 41">
              <a:extLst>
                <a:ext uri="{FF2B5EF4-FFF2-40B4-BE49-F238E27FC236}">
                  <a16:creationId xmlns:a16="http://schemas.microsoft.com/office/drawing/2014/main" id="{AA9978E8-50EA-418A-ADDD-4DF505DA46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57479" y="1518162"/>
              <a:ext cx="1547994" cy="0"/>
            </a:xfrm>
            <a:prstGeom prst="line">
              <a:avLst/>
            </a:prstGeom>
            <a:ln w="38100" cap="sq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Rak koppling 43">
              <a:extLst>
                <a:ext uri="{FF2B5EF4-FFF2-40B4-BE49-F238E27FC236}">
                  <a16:creationId xmlns:a16="http://schemas.microsoft.com/office/drawing/2014/main" id="{3B34D2EC-DB78-4B82-A077-33F908FDE7A3}"/>
                </a:ext>
              </a:extLst>
            </p:cNvPr>
            <p:cNvCxnSpPr>
              <a:cxnSpLocks/>
            </p:cNvCxnSpPr>
            <p:nvPr/>
          </p:nvCxnSpPr>
          <p:spPr>
            <a:xfrm>
              <a:off x="2483768" y="2550251"/>
              <a:ext cx="0" cy="3109565"/>
            </a:xfrm>
            <a:prstGeom prst="line">
              <a:avLst/>
            </a:prstGeom>
            <a:ln w="381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Rak koppling 48">
              <a:extLst>
                <a:ext uri="{FF2B5EF4-FFF2-40B4-BE49-F238E27FC236}">
                  <a16:creationId xmlns:a16="http://schemas.microsoft.com/office/drawing/2014/main" id="{C2E4F5E6-3084-4E4C-9AD9-809F40CCAA78}"/>
                </a:ext>
              </a:extLst>
            </p:cNvPr>
            <p:cNvCxnSpPr>
              <a:cxnSpLocks/>
            </p:cNvCxnSpPr>
            <p:nvPr/>
          </p:nvCxnSpPr>
          <p:spPr>
            <a:xfrm>
              <a:off x="5004048" y="1512745"/>
              <a:ext cx="0" cy="23118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Rak koppling 54">
              <a:extLst>
                <a:ext uri="{FF2B5EF4-FFF2-40B4-BE49-F238E27FC236}">
                  <a16:creationId xmlns:a16="http://schemas.microsoft.com/office/drawing/2014/main" id="{29638F2E-CF2C-4087-9639-8C362C94C7C4}"/>
                </a:ext>
              </a:extLst>
            </p:cNvPr>
            <p:cNvCxnSpPr>
              <a:cxnSpLocks/>
            </p:cNvCxnSpPr>
            <p:nvPr/>
          </p:nvCxnSpPr>
          <p:spPr>
            <a:xfrm>
              <a:off x="2483768" y="3340702"/>
              <a:ext cx="16010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Rak koppling 56">
              <a:extLst>
                <a:ext uri="{FF2B5EF4-FFF2-40B4-BE49-F238E27FC236}">
                  <a16:creationId xmlns:a16="http://schemas.microsoft.com/office/drawing/2014/main" id="{92A9C1A2-68FA-4110-99C1-B05B15E7EC76}"/>
                </a:ext>
              </a:extLst>
            </p:cNvPr>
            <p:cNvCxnSpPr>
              <a:cxnSpLocks/>
            </p:cNvCxnSpPr>
            <p:nvPr/>
          </p:nvCxnSpPr>
          <p:spPr>
            <a:xfrm>
              <a:off x="2483768" y="4541301"/>
              <a:ext cx="16010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Rak koppling 57">
              <a:extLst>
                <a:ext uri="{FF2B5EF4-FFF2-40B4-BE49-F238E27FC236}">
                  <a16:creationId xmlns:a16="http://schemas.microsoft.com/office/drawing/2014/main" id="{BC65ECAB-3CD2-4919-817D-55C871C5C726}"/>
                </a:ext>
              </a:extLst>
            </p:cNvPr>
            <p:cNvCxnSpPr>
              <a:cxnSpLocks/>
            </p:cNvCxnSpPr>
            <p:nvPr/>
          </p:nvCxnSpPr>
          <p:spPr>
            <a:xfrm>
              <a:off x="2483768" y="5659816"/>
              <a:ext cx="16010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Grupp 1">
              <a:extLst>
                <a:ext uri="{FF2B5EF4-FFF2-40B4-BE49-F238E27FC236}">
                  <a16:creationId xmlns:a16="http://schemas.microsoft.com/office/drawing/2014/main" id="{BF113DD0-8328-4CC2-B9D0-B8E52DB76855}"/>
                </a:ext>
              </a:extLst>
            </p:cNvPr>
            <p:cNvGrpSpPr/>
            <p:nvPr/>
          </p:nvGrpSpPr>
          <p:grpSpPr>
            <a:xfrm>
              <a:off x="4460640" y="2504240"/>
              <a:ext cx="216024" cy="1972952"/>
              <a:chOff x="4668853" y="2534736"/>
              <a:chExt cx="216024" cy="1972952"/>
            </a:xfrm>
          </p:grpSpPr>
          <p:cxnSp>
            <p:nvCxnSpPr>
              <p:cNvPr id="41" name="Rak koppling 40">
                <a:extLst>
                  <a:ext uri="{FF2B5EF4-FFF2-40B4-BE49-F238E27FC236}">
                    <a16:creationId xmlns:a16="http://schemas.microsoft.com/office/drawing/2014/main" id="{8B16C9FA-D54C-4A08-9B60-7A625A0ABF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68853" y="2534736"/>
                <a:ext cx="0" cy="197295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Rak koppling 52">
                <a:extLst>
                  <a:ext uri="{FF2B5EF4-FFF2-40B4-BE49-F238E27FC236}">
                    <a16:creationId xmlns:a16="http://schemas.microsoft.com/office/drawing/2014/main" id="{C6CA9113-451F-457A-AB7A-2F35F9B260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68853" y="3355560"/>
                <a:ext cx="216024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Rak koppling 60">
                <a:extLst>
                  <a:ext uri="{FF2B5EF4-FFF2-40B4-BE49-F238E27FC236}">
                    <a16:creationId xmlns:a16="http://schemas.microsoft.com/office/drawing/2014/main" id="{AD6B7231-261D-4B64-8543-964821A542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68853" y="4507688"/>
                <a:ext cx="216024" cy="0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5493296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4923</TotalTime>
  <Words>194</Words>
  <Application>Microsoft Office PowerPoint</Application>
  <PresentationFormat>Bildspel på skärmen (4:3)</PresentationFormat>
  <Paragraphs>56</Paragraphs>
  <Slides>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Office-tema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Kiki</dc:creator>
  <cp:lastModifiedBy>Kiki</cp:lastModifiedBy>
  <cp:revision>31</cp:revision>
  <dcterms:created xsi:type="dcterms:W3CDTF">2016-10-15T07:56:50Z</dcterms:created>
  <dcterms:modified xsi:type="dcterms:W3CDTF">2019-09-04T17:40:00Z</dcterms:modified>
</cp:coreProperties>
</file>